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3" r:id="rId4"/>
    <p:sldId id="257" r:id="rId5"/>
    <p:sldId id="279" r:id="rId6"/>
    <p:sldId id="280" r:id="rId7"/>
    <p:sldId id="277" r:id="rId8"/>
    <p:sldId id="278" r:id="rId9"/>
    <p:sldId id="260" r:id="rId10"/>
    <p:sldId id="271" r:id="rId11"/>
    <p:sldId id="275" r:id="rId12"/>
    <p:sldId id="276" r:id="rId13"/>
    <p:sldId id="261" r:id="rId14"/>
    <p:sldId id="281" r:id="rId15"/>
    <p:sldId id="262" r:id="rId16"/>
    <p:sldId id="263" r:id="rId17"/>
    <p:sldId id="268" r:id="rId18"/>
    <p:sldId id="267" r:id="rId19"/>
    <p:sldId id="264" r:id="rId20"/>
    <p:sldId id="265" r:id="rId21"/>
    <p:sldId id="282" r:id="rId22"/>
    <p:sldId id="269" r:id="rId23"/>
    <p:sldId id="285" r:id="rId24"/>
    <p:sldId id="28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uhmao.ru/Doshkolnoe-obrazovatelnoe-uchrezhdenie/Detskiy-sad-obshcherazvivayushchego-vida/1-2-0-925-0-0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Развивающая предметно-пространственная среда в группе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941168"/>
            <a:ext cx="4788024" cy="158417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МБДОУ «Детский сад № 6 «Ласточка»</a:t>
            </a:r>
            <a:endParaRPr lang="ru-RU" dirty="0" smtClean="0">
              <a:solidFill>
                <a:schemeClr val="tx2"/>
              </a:solidFill>
              <a:hlinkClick r:id="rId3"/>
            </a:endParaRPr>
          </a:p>
          <a:p>
            <a:r>
              <a:rPr lang="ru-RU" dirty="0" smtClean="0">
                <a:solidFill>
                  <a:schemeClr val="tx2"/>
                </a:solidFill>
              </a:rPr>
              <a:t>Набиева Р.М.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Венер\Desktop\ЛАСТОЧКА\Фото Июль 2019\Camera\IMG_20190725_162914.jpg"/>
          <p:cNvPicPr>
            <a:picLocks noChangeAspect="1" noChangeArrowheads="1"/>
          </p:cNvPicPr>
          <p:nvPr/>
        </p:nvPicPr>
        <p:blipFill>
          <a:blip r:embed="rId2" cstate="print"/>
          <a:srcRect t="1798"/>
          <a:stretch>
            <a:fillRect/>
          </a:stretch>
        </p:blipFill>
        <p:spPr bwMode="auto">
          <a:xfrm>
            <a:off x="6140202" y="2708920"/>
            <a:ext cx="3003798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Венер\Desktop\ЛАСТОЧКА\МАМА РАБОТА\АЛКАТЕЛЬ МАМА\IMG_20160201_102932.jpg"/>
          <p:cNvPicPr>
            <a:picLocks noChangeAspect="1" noChangeArrowheads="1"/>
          </p:cNvPicPr>
          <p:nvPr/>
        </p:nvPicPr>
        <p:blipFill>
          <a:blip r:embed="rId3" cstate="print"/>
          <a:srcRect r="9716"/>
          <a:stretch>
            <a:fillRect/>
          </a:stretch>
        </p:blipFill>
        <p:spPr bwMode="auto">
          <a:xfrm>
            <a:off x="3131840" y="1052736"/>
            <a:ext cx="3623722" cy="2408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экспериментируем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енер\Desktop\Фото\IMG_20191028_1403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2736304" cy="4864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Венер\Desktop\Аттестация 20\7 цветов\IMG_20190725_092546.jpg"/>
          <p:cNvPicPr>
            <a:picLocks noChangeAspect="1" noChangeArrowheads="1"/>
          </p:cNvPicPr>
          <p:nvPr/>
        </p:nvPicPr>
        <p:blipFill>
          <a:blip r:embed="rId5" cstate="print"/>
          <a:srcRect r="26200" b="10101"/>
          <a:stretch>
            <a:fillRect/>
          </a:stretch>
        </p:blipFill>
        <p:spPr bwMode="auto">
          <a:xfrm>
            <a:off x="3347864" y="3429000"/>
            <a:ext cx="2016223" cy="3274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творчества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Венер\Desktop\ЛАСТОЧКА\МАМА РАБОТА\РАБОТА-Набиева Р.М\6.Информ.направление\Югра-Фотовыставка\SAM_5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880653" cy="4410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DCIM\Camera\IMG_20170525_163521.jpg"/>
          <p:cNvPicPr>
            <a:picLocks noChangeAspect="1" noChangeArrowheads="1"/>
          </p:cNvPicPr>
          <p:nvPr/>
        </p:nvPicPr>
        <p:blipFill>
          <a:blip r:embed="rId3" cstate="print"/>
          <a:srcRect l="7043" t="6996" r="8236" b="13454"/>
          <a:stretch>
            <a:fillRect/>
          </a:stretch>
        </p:blipFill>
        <p:spPr bwMode="auto">
          <a:xfrm>
            <a:off x="5292080" y="3933056"/>
            <a:ext cx="3642164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сюжетно-ролевой игры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Венер\Desktop\Мамины фотографии\Новая папка\IMG_20190125_163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73" t="7866" r="10036" b="5995"/>
          <a:stretch>
            <a:fillRect/>
          </a:stretch>
        </p:blipFill>
        <p:spPr bwMode="auto">
          <a:xfrm>
            <a:off x="755576" y="836712"/>
            <a:ext cx="323507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Мамины фотографии\Новая папка\IMG_20190125_163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361189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Мамины фотографии\Новая папка\IMG_20190125_161719.jpg"/>
          <p:cNvPicPr>
            <a:picLocks noChangeAspect="1" noChangeArrowheads="1"/>
          </p:cNvPicPr>
          <p:nvPr/>
        </p:nvPicPr>
        <p:blipFill>
          <a:blip r:embed="rId4" cstate="print"/>
          <a:srcRect l="12988" t="12079" r="9051"/>
          <a:stretch>
            <a:fillRect/>
          </a:stretch>
        </p:blipFill>
        <p:spPr bwMode="auto">
          <a:xfrm>
            <a:off x="4788024" y="836712"/>
            <a:ext cx="3600400" cy="3045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Венер\Desktop\Мамины фотографии\Новая папка\IMG_20190125_161254.jpg"/>
          <p:cNvPicPr>
            <a:picLocks noChangeAspect="1" noChangeArrowheads="1"/>
          </p:cNvPicPr>
          <p:nvPr/>
        </p:nvPicPr>
        <p:blipFill>
          <a:blip r:embed="rId5" cstate="print"/>
          <a:srcRect l="5783" t="6957"/>
          <a:stretch>
            <a:fillRect/>
          </a:stretch>
        </p:blipFill>
        <p:spPr bwMode="auto">
          <a:xfrm>
            <a:off x="4499992" y="4005064"/>
            <a:ext cx="3851919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Книжный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енер\Desktop\Мамины фотографии\Новая папка\IMG_20190125_163450.jpg"/>
          <p:cNvPicPr>
            <a:picLocks noChangeAspect="1" noChangeArrowheads="1"/>
          </p:cNvPicPr>
          <p:nvPr/>
        </p:nvPicPr>
        <p:blipFill>
          <a:blip r:embed="rId2" cstate="print"/>
          <a:srcRect t="17850" r="19676"/>
          <a:stretch>
            <a:fillRect/>
          </a:stretch>
        </p:blipFill>
        <p:spPr bwMode="auto">
          <a:xfrm>
            <a:off x="0" y="1052736"/>
            <a:ext cx="4320480" cy="3314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АЛКАТЕЛЬ МАМА\IMG_20160204_15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014" y="1124744"/>
            <a:ext cx="4034814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ЛАСТОЧКА\МАМА РАБОТА\АЛКАТЕЛЬ МАМА\IMG_20160204_151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645024"/>
            <a:ext cx="5004048" cy="3002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Венер\Desktop\Фото\IMG_20191028_14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38232"/>
            <a:ext cx="8697982" cy="48926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Театральный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РАБОТА\АЛКАТЕЛЬ МАМА\IMG_20160204_151310.jpg"/>
          <p:cNvPicPr>
            <a:picLocks noChangeAspect="1" noChangeArrowheads="1"/>
          </p:cNvPicPr>
          <p:nvPr/>
        </p:nvPicPr>
        <p:blipFill>
          <a:blip r:embed="rId2" cstate="print"/>
          <a:srcRect r="14877"/>
          <a:stretch>
            <a:fillRect/>
          </a:stretch>
        </p:blipFill>
        <p:spPr bwMode="auto">
          <a:xfrm>
            <a:off x="4716016" y="836712"/>
            <a:ext cx="3816424" cy="269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Венер\Desktop\Фото\IMG_20191028_135955.jpg"/>
          <p:cNvPicPr>
            <a:picLocks noChangeAspect="1" noChangeArrowheads="1"/>
          </p:cNvPicPr>
          <p:nvPr/>
        </p:nvPicPr>
        <p:blipFill>
          <a:blip r:embed="rId3" cstate="print"/>
          <a:srcRect t="14300" b="43700"/>
          <a:stretch>
            <a:fillRect/>
          </a:stretch>
        </p:blipFill>
        <p:spPr bwMode="auto">
          <a:xfrm>
            <a:off x="179512" y="836712"/>
            <a:ext cx="433982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Венер\Desktop\Фото\IMG_20180122_0818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11706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Венер\Desktop\ЛАСТОЧКА\МАМА РАБОТА\Фото 15 гр\Сказка\SAM_8113.JPG"/>
          <p:cNvPicPr>
            <a:picLocks noChangeAspect="1" noChangeArrowheads="1"/>
          </p:cNvPicPr>
          <p:nvPr/>
        </p:nvPicPr>
        <p:blipFill>
          <a:blip r:embed="rId5" cstate="print"/>
          <a:srcRect b="5956"/>
          <a:stretch>
            <a:fillRect/>
          </a:stretch>
        </p:blipFill>
        <p:spPr bwMode="auto">
          <a:xfrm>
            <a:off x="4716016" y="3645024"/>
            <a:ext cx="4222924" cy="297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Фото\IMG_20191028_135852.jpg"/>
          <p:cNvPicPr>
            <a:picLocks noChangeAspect="1" noChangeArrowheads="1"/>
          </p:cNvPicPr>
          <p:nvPr/>
        </p:nvPicPr>
        <p:blipFill>
          <a:blip r:embed="rId2" cstate="print"/>
          <a:srcRect r="27950"/>
          <a:stretch>
            <a:fillRect/>
          </a:stretch>
        </p:blipFill>
        <p:spPr bwMode="auto">
          <a:xfrm>
            <a:off x="683568" y="888930"/>
            <a:ext cx="7645683" cy="5969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Спортивный уголок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E:\на сайт фот\Camera\20161209_184830.jpg"/>
          <p:cNvPicPr>
            <a:picLocks noChangeAspect="1" noChangeArrowheads="1"/>
          </p:cNvPicPr>
          <p:nvPr/>
        </p:nvPicPr>
        <p:blipFill>
          <a:blip r:embed="rId2" cstate="print"/>
          <a:srcRect t="12201" b="4851"/>
          <a:stretch>
            <a:fillRect/>
          </a:stretch>
        </p:blipFill>
        <p:spPr bwMode="auto">
          <a:xfrm>
            <a:off x="323528" y="1052736"/>
            <a:ext cx="3896770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E:\на сайт фот\Camera\20161209_1847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368" r="17602"/>
          <a:stretch>
            <a:fillRect/>
          </a:stretch>
        </p:blipFill>
        <p:spPr bwMode="auto">
          <a:xfrm>
            <a:off x="4355976" y="1700808"/>
            <a:ext cx="4581420" cy="423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енер\Desktop\Старшая группа\фото спорт\IMG_20170317_152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52478" cy="6309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на сайт фот\Camera\20161209_184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874979" cy="630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</a:t>
            </a:r>
            <a:r>
              <a:rPr lang="ru-RU" b="1" dirty="0" err="1" smtClean="0">
                <a:solidFill>
                  <a:srgbClr val="FF0000"/>
                </a:solidFill>
              </a:rPr>
              <a:t>ряжения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Венер\Desktop\ЛАСТОЧКА\МАМА РАБОТА\Новая папка\8 GB ROZA\Фото Заместители\SAM_7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Венер\Desktop\Мамины фотографии\Новая папка\Новая папка\IMG-1d604395f7152b570ed7874620ee6053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718508" cy="4958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Мамины фотографии\Новая папка\Новая папка\IMG-e243aacb462bd1cc1ad8106c83324a6a-V.jpg"/>
          <p:cNvPicPr>
            <a:picLocks noChangeAspect="1" noChangeArrowheads="1"/>
          </p:cNvPicPr>
          <p:nvPr/>
        </p:nvPicPr>
        <p:blipFill>
          <a:blip r:embed="rId4" cstate="print"/>
          <a:srcRect t="18116" b="33574"/>
          <a:stretch>
            <a:fillRect/>
          </a:stretch>
        </p:blipFill>
        <p:spPr bwMode="auto">
          <a:xfrm>
            <a:off x="971600" y="4149080"/>
            <a:ext cx="357732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Детство – особый период в жизни ребенка-дошкольника. Это время, ребенок активно познает окружающий мир, осваивает орудийные способы действия в быту, игре.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Одним из определяющих факторов воспитания детей является развивающая предметно-пространственная среда. Правильно организованная она помогает взрослому обеспечить гармоничное развитие ребенка, создать эмоционально-положительную атмосферу в группе, устраивать и проводить игры-занятия и таким образом приучать   детей к самостоятельным играм с постепенно усложняющимся содержанием.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соответствии с возрастными особенностями детей  и требованиям программы «От рождения до школы» при подготовке к новому учебному году особое внимание было уделено тому, что образовательное пространство должно предоставлять необходимые и достаточные возможности для движения, предметной и игровой деятельности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Речевичок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Венер\Desktop\Фото\IMG_20191028_14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6" r="18677"/>
          <a:stretch>
            <a:fillRect/>
          </a:stretch>
        </p:blipFill>
        <p:spPr bwMode="auto">
          <a:xfrm>
            <a:off x="251520" y="908720"/>
            <a:ext cx="8248674" cy="5697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Математический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Венер\Desktop\Фото\IMG_20191028_14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413"/>
          <a:stretch>
            <a:fillRect/>
          </a:stretch>
        </p:blipFill>
        <p:spPr bwMode="auto">
          <a:xfrm>
            <a:off x="395536" y="1052736"/>
            <a:ext cx="8208737" cy="5271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конструирования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ласточка\IMG_20181023_08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836712"/>
            <a:ext cx="2477128" cy="3301827"/>
          </a:xfrm>
          <a:prstGeom prst="rect">
            <a:avLst/>
          </a:prstGeom>
          <a:noFill/>
        </p:spPr>
      </p:pic>
      <p:pic>
        <p:nvPicPr>
          <p:cNvPr id="12299" name="Picture 11" descr="C:\Users\Венер\Desktop\ЛАСТОЧКА\МАМА РАБОТА\Старшая группа\Фото 10гр\20161118_095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2479458" cy="3240360"/>
          </a:xfrm>
          <a:prstGeom prst="rect">
            <a:avLst/>
          </a:prstGeom>
          <a:noFill/>
        </p:spPr>
      </p:pic>
      <p:pic>
        <p:nvPicPr>
          <p:cNvPr id="12300" name="Picture 12" descr="C:\Users\Венер\Desktop\ЛАСТОЧКА\МАМА РАБОТА\Старшая группа\Фото 10гр\20161117_165144.jpg"/>
          <p:cNvPicPr>
            <a:picLocks noChangeAspect="1" noChangeArrowheads="1"/>
          </p:cNvPicPr>
          <p:nvPr/>
        </p:nvPicPr>
        <p:blipFill>
          <a:blip r:embed="rId4" cstate="print"/>
          <a:srcRect t="14700"/>
          <a:stretch>
            <a:fillRect/>
          </a:stretch>
        </p:blipFill>
        <p:spPr bwMode="auto">
          <a:xfrm>
            <a:off x="251520" y="836712"/>
            <a:ext cx="2500486" cy="3545632"/>
          </a:xfrm>
          <a:prstGeom prst="rect">
            <a:avLst/>
          </a:prstGeom>
          <a:noFill/>
        </p:spPr>
      </p:pic>
      <p:pic>
        <p:nvPicPr>
          <p:cNvPr id="12301" name="Picture 13" descr="C:\Users\Венер\Desktop\ЛАСТОЧКА\МАМА РАБОТА\Старшая группа\Фото 10гр\20161117_165107.jpg"/>
          <p:cNvPicPr>
            <a:picLocks noChangeAspect="1" noChangeArrowheads="1"/>
          </p:cNvPicPr>
          <p:nvPr/>
        </p:nvPicPr>
        <p:blipFill>
          <a:blip r:embed="rId5" cstate="print"/>
          <a:srcRect t="21000"/>
          <a:stretch>
            <a:fillRect/>
          </a:stretch>
        </p:blipFill>
        <p:spPr bwMode="auto">
          <a:xfrm>
            <a:off x="2411760" y="3356992"/>
            <a:ext cx="2425729" cy="3185592"/>
          </a:xfrm>
          <a:prstGeom prst="rect">
            <a:avLst/>
          </a:prstGeom>
          <a:noFill/>
        </p:spPr>
      </p:pic>
      <p:pic>
        <p:nvPicPr>
          <p:cNvPr id="9" name="Picture 3" descr="C:\Users\Венер\Desktop\ЛАСТОЧКА\Мама ласточка\IMG_20181023_080122.jpg"/>
          <p:cNvPicPr>
            <a:picLocks noChangeAspect="1" noChangeArrowheads="1"/>
          </p:cNvPicPr>
          <p:nvPr/>
        </p:nvPicPr>
        <p:blipFill>
          <a:blip r:embed="rId6" cstate="print"/>
          <a:srcRect l="15000" t="4151" b="10752"/>
          <a:stretch>
            <a:fillRect/>
          </a:stretch>
        </p:blipFill>
        <p:spPr bwMode="auto">
          <a:xfrm>
            <a:off x="5220072" y="3645024"/>
            <a:ext cx="2211710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Каждый ребёнок получит здесь ласку,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Каждого встретит тепло и уют!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Каждую девочку, каждого мальчика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Здесь уважают, любят и ждут!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Требования ФГОС ДО к содержанию развивающей предметно-пространственной среды: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Содержательная насыщенность</a:t>
            </a:r>
          </a:p>
          <a:p>
            <a:pPr lvl="0"/>
            <a:r>
              <a:rPr lang="ru-RU" dirty="0" err="1" smtClean="0"/>
              <a:t>Трансформируемость</a:t>
            </a:r>
            <a:endParaRPr lang="ru-RU" dirty="0" smtClean="0"/>
          </a:p>
          <a:p>
            <a:pPr lvl="0"/>
            <a:r>
              <a:rPr lang="ru-RU" dirty="0" err="1" smtClean="0"/>
              <a:t>Полифункциональность</a:t>
            </a:r>
            <a:r>
              <a:rPr lang="ru-RU" dirty="0" smtClean="0"/>
              <a:t> </a:t>
            </a:r>
          </a:p>
          <a:p>
            <a:pPr lvl="0"/>
            <a:r>
              <a:rPr lang="ru-RU" dirty="0" smtClean="0"/>
              <a:t>Вариативность </a:t>
            </a:r>
          </a:p>
          <a:p>
            <a:pPr lvl="0"/>
            <a:r>
              <a:rPr lang="ru-RU" dirty="0" smtClean="0"/>
              <a:t>Доступность</a:t>
            </a:r>
          </a:p>
          <a:p>
            <a:pPr lvl="0"/>
            <a:r>
              <a:rPr lang="ru-RU" dirty="0" smtClean="0"/>
              <a:t>Безопасность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Цель :</a:t>
            </a:r>
            <a:r>
              <a:rPr lang="ru-RU" dirty="0" smtClean="0"/>
              <a:t> обогащение  развивающей предметно-пространственной среды группы  как важного средства воспитания и развития детей дошкольного возраста. 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pPr lvl="0"/>
            <a:r>
              <a:rPr lang="ru-RU" dirty="0" smtClean="0"/>
              <a:t>удовлетворять потребности детей в движении, общении, разнообразной деятельности в соответствии с их возрастными и индивидуальными особенностями; </a:t>
            </a:r>
          </a:p>
          <a:p>
            <a:pPr lvl="0"/>
            <a:r>
              <a:rPr lang="ru-RU" dirty="0" smtClean="0"/>
              <a:t>способствовать формированию у родителей воспитанников доверия к педагогам и желания активно участвовать в жизни ДОУ; </a:t>
            </a:r>
          </a:p>
          <a:p>
            <a:pPr lvl="0"/>
            <a:r>
              <a:rPr lang="ru-RU" dirty="0" smtClean="0"/>
              <a:t>повысить свой профессиональный уровень.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Патриотический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Венер\Desktop\Фото\IMG_20191028_135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681"/>
          <a:stretch>
            <a:fillRect/>
          </a:stretch>
        </p:blipFill>
        <p:spPr bwMode="auto">
          <a:xfrm>
            <a:off x="1259632" y="764704"/>
            <a:ext cx="6768752" cy="591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енер\Desktop\ЛАСТОЧКА\МАМА РАБОТА\Подгот гр\Новая папка (2)\IMG_20180222_155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Венер\Desktop\ЛАСТОЧКА\МАМА РАБОТА\Подгот гр\Новая папка (2)\IMG_20180221_1332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56439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Подгот гр\Новая папка (2)\IMG_20180221_132856.jpg"/>
          <p:cNvPicPr>
            <a:picLocks noChangeAspect="1" noChangeArrowheads="1"/>
          </p:cNvPicPr>
          <p:nvPr/>
        </p:nvPicPr>
        <p:blipFill>
          <a:blip r:embed="rId4" cstate="print"/>
          <a:srcRect t="16401" r="4326"/>
          <a:stretch>
            <a:fillRect/>
          </a:stretch>
        </p:blipFill>
        <p:spPr bwMode="auto">
          <a:xfrm>
            <a:off x="251520" y="3429000"/>
            <a:ext cx="4680520" cy="306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енер\Desktop\ЛАСТОЧКА\МАМА РАБОТА\РАБОТА-Набиева Р.М\6.Информ.направление\Югра-Фотовыставка\DSC02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3347863" cy="251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Я живу в </a:t>
            </a:r>
            <a:r>
              <a:rPr lang="ru-RU" b="1" dirty="0" err="1" smtClean="0">
                <a:solidFill>
                  <a:schemeClr val="tx2"/>
                </a:solidFill>
              </a:rPr>
              <a:t>Югре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Венер\Desktop\ЛАСТОЧКА\МАМА РАБОТА\РАБОТА-Набиева Р.М\6.Информ.направление\Югра-Фотовыставка\SAM_56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23" t="37225" b="3908"/>
          <a:stretch>
            <a:fillRect/>
          </a:stretch>
        </p:blipFill>
        <p:spPr bwMode="auto">
          <a:xfrm>
            <a:off x="3750428" y="4193704"/>
            <a:ext cx="53935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Венер\Desktop\ЛАСТОЧКА\Патрио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968551" cy="372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енер\Desktop\Уголок ПДД.jpg"/>
          <p:cNvPicPr>
            <a:picLocks noChangeAspect="1" noChangeArrowheads="1"/>
          </p:cNvPicPr>
          <p:nvPr/>
        </p:nvPicPr>
        <p:blipFill>
          <a:blip r:embed="rId2" cstate="print"/>
          <a:srcRect b="4949"/>
          <a:stretch>
            <a:fillRect/>
          </a:stretch>
        </p:blipFill>
        <p:spPr bwMode="auto">
          <a:xfrm>
            <a:off x="251520" y="188640"/>
            <a:ext cx="5400600" cy="384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Венер\Desktop\Фото\IMG_20191028_140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313"/>
          <a:stretch>
            <a:fillRect/>
          </a:stretch>
        </p:blipFill>
        <p:spPr bwMode="auto">
          <a:xfrm>
            <a:off x="5868144" y="0"/>
            <a:ext cx="2903167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Мамины фотографии\Viber Images\DCIM\Camera\IMG_20170525_163902.jpg"/>
          <p:cNvPicPr>
            <a:picLocks noChangeAspect="1" noChangeArrowheads="1"/>
          </p:cNvPicPr>
          <p:nvPr/>
        </p:nvPicPr>
        <p:blipFill>
          <a:blip r:embed="rId4" cstate="print"/>
          <a:srcRect t="28638" b="2949"/>
          <a:stretch>
            <a:fillRect/>
          </a:stretch>
        </p:blipFill>
        <p:spPr bwMode="auto">
          <a:xfrm>
            <a:off x="4283968" y="4437112"/>
            <a:ext cx="4108781" cy="210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DCIM\Camera\IMG_20170525_163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49080"/>
            <a:ext cx="3284182" cy="246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Венер\Desktop\ЛАСТОЧКА\МАМА РАБОТА\Новая папка\8 GB ROZA\ПДД\Фото ПДД\SAM_8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21"/>
          <a:stretch>
            <a:fillRect/>
          </a:stretch>
        </p:blipFill>
        <p:spPr bwMode="auto">
          <a:xfrm>
            <a:off x="479525" y="260648"/>
            <a:ext cx="3863412" cy="3312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Венер\Desktop\МАМА РАБОТА\фото для родителей\пдд фото\DSC0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Венер\Desktop\ЛАСТОЧКА\МАМА РАБОТА\Новая папка\Новая папка\IMG_20180323_110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803914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Венер\Desktop\ЛАСТОЧКА\МАМА РАБОТА\Новая папка\Новая папка\IMG_20180323_110653.jpg"/>
          <p:cNvPicPr>
            <a:picLocks noChangeAspect="1" noChangeArrowheads="1"/>
          </p:cNvPicPr>
          <p:nvPr/>
        </p:nvPicPr>
        <p:blipFill>
          <a:blip r:embed="rId5" cstate="print"/>
          <a:srcRect l="7478" r="8399"/>
          <a:stretch>
            <a:fillRect/>
          </a:stretch>
        </p:blipFill>
        <p:spPr bwMode="auto">
          <a:xfrm>
            <a:off x="611560" y="3789040"/>
            <a:ext cx="3442277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243</Words>
  <Application>Microsoft Office PowerPoint</Application>
  <PresentationFormat>Экран (4:3)</PresentationFormat>
  <Paragraphs>44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Развивающая предметно-пространственная среда в группе</vt:lpstr>
      <vt:lpstr> Актуальность </vt:lpstr>
      <vt:lpstr> Требования ФГОС ДО к содержанию развивающей предметно-пространственной среды: </vt:lpstr>
      <vt:lpstr>Слайд 4</vt:lpstr>
      <vt:lpstr>Патриотический уголок</vt:lpstr>
      <vt:lpstr>Слайд 6</vt:lpstr>
      <vt:lpstr>Я живу в Югре</vt:lpstr>
      <vt:lpstr>Слайд 8</vt:lpstr>
      <vt:lpstr>Слайд 9</vt:lpstr>
      <vt:lpstr>Мы экспериментируем</vt:lpstr>
      <vt:lpstr>Уголок творчества</vt:lpstr>
      <vt:lpstr>Центр сюжетно-ролевой игры</vt:lpstr>
      <vt:lpstr>Книжный уголок</vt:lpstr>
      <vt:lpstr>Уголок природы</vt:lpstr>
      <vt:lpstr>Театральный уголок</vt:lpstr>
      <vt:lpstr>Музыкальный  уголок</vt:lpstr>
      <vt:lpstr>Спортивный уголок </vt:lpstr>
      <vt:lpstr>Слайд 18</vt:lpstr>
      <vt:lpstr>Уголок ряжения</vt:lpstr>
      <vt:lpstr>Речевичок</vt:lpstr>
      <vt:lpstr>Математический уголок</vt:lpstr>
      <vt:lpstr>Уголок конструирования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46</cp:revision>
  <dcterms:created xsi:type="dcterms:W3CDTF">2019-11-03T19:22:17Z</dcterms:created>
  <dcterms:modified xsi:type="dcterms:W3CDTF">2020-08-22T10:18:23Z</dcterms:modified>
</cp:coreProperties>
</file>